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6858000" cx="12192000"/>
  <p:notesSz cx="6858000" cy="9144000"/>
  <p:embeddedFontLst>
    <p:embeddedFont>
      <p:font typeface="Century Gothic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0" roundtripDataSignature="AMtx7mgXjhBy835wUP9JoTHca98RCy+6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CenturyGothic-bold.fntdata"/><Relationship Id="rId14" Type="http://schemas.openxmlformats.org/officeDocument/2006/relationships/slide" Target="slides/slide10.xml"/><Relationship Id="rId36" Type="http://schemas.openxmlformats.org/officeDocument/2006/relationships/font" Target="fonts/CenturyGothic-regular.fntdata"/><Relationship Id="rId17" Type="http://schemas.openxmlformats.org/officeDocument/2006/relationships/slide" Target="slides/slide13.xml"/><Relationship Id="rId39" Type="http://schemas.openxmlformats.org/officeDocument/2006/relationships/font" Target="fonts/CenturyGothic-boldItalic.fntdata"/><Relationship Id="rId16" Type="http://schemas.openxmlformats.org/officeDocument/2006/relationships/slide" Target="slides/slide12.xml"/><Relationship Id="rId38" Type="http://schemas.openxmlformats.org/officeDocument/2006/relationships/font" Target="fonts/CenturyGothic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3"/>
          <p:cNvSpPr txBox="1"/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3"/>
          <p:cNvSpPr txBox="1"/>
          <p:nvPr>
            <p:ph idx="1" type="subTitle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33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/>
          <p:nvPr/>
        </p:nvSpPr>
        <p:spPr>
          <a:xfrm>
            <a:off x="0" y="4323810"/>
            <a:ext cx="1744652" cy="778589"/>
          </a:xfrm>
          <a:custGeom>
            <a:rect b="b" l="l" r="r" t="t"/>
            <a:pathLst>
              <a:path extrusionOk="0" h="166" w="372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33"/>
          <p:cNvSpPr txBox="1"/>
          <p:nvPr>
            <p:ph idx="12" type="sldNum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캡션">
  <p:cSld name="제목 및 캡션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2"/>
          <p:cNvSpPr txBox="1"/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2"/>
          <p:cNvSpPr txBox="1"/>
          <p:nvPr>
            <p:ph idx="1" type="body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42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2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42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2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인용문">
  <p:cSld name="캡션 있는 인용문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3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3"/>
          <p:cNvSpPr txBox="1"/>
          <p:nvPr>
            <p:ph idx="1" type="body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14" name="Google Shape;114;p43"/>
          <p:cNvSpPr txBox="1"/>
          <p:nvPr>
            <p:ph idx="2" type="body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43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3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3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3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9" name="Google Shape;119;p4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0" name="Google Shape;120;p43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명함">
  <p:cSld name="명함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4"/>
          <p:cNvSpPr txBox="1"/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b="0"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44"/>
          <p:cNvSpPr txBox="1"/>
          <p:nvPr>
            <p:ph idx="1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24" name="Google Shape;124;p44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44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4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44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인용문 있는 명함">
  <p:cSld name="인용문 있는 명함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5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45"/>
          <p:cNvSpPr txBox="1"/>
          <p:nvPr>
            <p:ph idx="1" type="body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31" name="Google Shape;131;p45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32" name="Google Shape;132;p45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45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5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5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6" name="Google Shape;136;p45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37" name="Google Shape;137;p45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참 또는 거짓">
  <p:cSld name="참 또는 거짓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6"/>
          <p:cNvSpPr txBox="1"/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b="0"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46"/>
          <p:cNvSpPr txBox="1"/>
          <p:nvPr>
            <p:ph idx="1" type="body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41" name="Google Shape;141;p46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42" name="Google Shape;142;p46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46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46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6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7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47"/>
          <p:cNvSpPr txBox="1"/>
          <p:nvPr>
            <p:ph idx="1" type="body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49" name="Google Shape;149;p47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47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47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47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8"/>
          <p:cNvSpPr txBox="1"/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48"/>
          <p:cNvSpPr txBox="1"/>
          <p:nvPr>
            <p:ph idx="1" type="body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56" name="Google Shape;156;p48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48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48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8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4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4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4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4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/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5"/>
          <p:cNvSpPr txBox="1"/>
          <p:nvPr>
            <p:ph idx="1" type="body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5" name="Google Shape;55;p35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5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6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6"/>
          <p:cNvSpPr txBox="1"/>
          <p:nvPr>
            <p:ph idx="1" type="body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62" name="Google Shape;62;p36"/>
          <p:cNvSpPr txBox="1"/>
          <p:nvPr>
            <p:ph idx="2" type="body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6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6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7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7"/>
          <p:cNvSpPr txBox="1"/>
          <p:nvPr>
            <p:ph idx="1" type="body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0" name="Google Shape;70;p37"/>
          <p:cNvSpPr txBox="1"/>
          <p:nvPr>
            <p:ph idx="2" type="body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3" type="body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2" name="Google Shape;72;p37"/>
          <p:cNvSpPr txBox="1"/>
          <p:nvPr>
            <p:ph idx="4" type="body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73" name="Google Shape;73;p37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7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7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7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8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8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8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8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9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9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9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9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0"/>
          <p:cNvSpPr txBox="1"/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000"/>
              <a:buFont typeface="Century Gothic"/>
              <a:buNone/>
              <a:defRPr b="0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0"/>
          <p:cNvSpPr txBox="1"/>
          <p:nvPr>
            <p:ph idx="1" type="body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91" name="Google Shape;91;p40"/>
          <p:cNvSpPr txBox="1"/>
          <p:nvPr>
            <p:ph idx="2" type="body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2" name="Google Shape;92;p40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0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0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0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1"/>
          <p:cNvSpPr txBox="1"/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1"/>
          <p:cNvSpPr/>
          <p:nvPr>
            <p:ph idx="2" type="pic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9" name="Google Shape;99;p41"/>
          <p:cNvSpPr txBox="1"/>
          <p:nvPr>
            <p:ph idx="1" type="body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0" name="Google Shape;100;p41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1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1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1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C4DCE3"/>
            </a:gs>
          </a:gsLst>
          <a:lin ang="54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3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7" name="Google Shape;7;p32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32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32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32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32"/>
            <p:cNvSpPr/>
            <p:nvPr/>
          </p:nvSpPr>
          <p:spPr>
            <a:xfrm>
              <a:off x="2573338" y="2817813"/>
              <a:ext cx="700088" cy="2835275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32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32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32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32"/>
            <p:cNvSpPr/>
            <p:nvPr/>
          </p:nvSpPr>
          <p:spPr>
            <a:xfrm>
              <a:off x="3148013" y="1282700"/>
              <a:ext cx="1768475" cy="3448050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2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2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2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32"/>
          <p:cNvGrpSpPr/>
          <p:nvPr/>
        </p:nvGrpSpPr>
        <p:grpSpPr>
          <a:xfrm>
            <a:off x="27222" y="157"/>
            <a:ext cx="2356674" cy="6853096"/>
            <a:chOff x="6627813" y="195610"/>
            <a:chExt cx="1952625" cy="5678141"/>
          </a:xfrm>
        </p:grpSpPr>
        <p:sp>
          <p:nvSpPr>
            <p:cNvPr id="20" name="Google Shape;20;p32"/>
            <p:cNvSpPr/>
            <p:nvPr/>
          </p:nvSpPr>
          <p:spPr>
            <a:xfrm>
              <a:off x="6627813" y="195610"/>
              <a:ext cx="409575" cy="3646488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2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2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2"/>
            <p:cNvSpPr/>
            <p:nvPr/>
          </p:nvSpPr>
          <p:spPr>
            <a:xfrm>
              <a:off x="7037388" y="3811588"/>
              <a:ext cx="457200" cy="1852613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2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2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2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2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2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2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2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2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32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2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rgbClr val="168DB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Google Shape;34;p32"/>
          <p:cNvSpPr txBox="1"/>
          <p:nvPr>
            <p:ph idx="1" type="body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5" name="Google Shape;35;p32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6" name="Google Shape;36;p32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7" name="Google Shape;37;p32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>
    <mc:Choice Requires="p14">
      <p:transition p14:dur="12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"/>
          <p:cNvSpPr txBox="1"/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7000"/>
              <a:buFont typeface="Century Gothic"/>
              <a:buNone/>
            </a:pPr>
            <a:r>
              <a:rPr b="1" lang="ko-KR" sz="7000"/>
              <a:t>요</a:t>
            </a:r>
            <a:r>
              <a:rPr lang="ko-KR" sz="3600"/>
              <a:t>거 </a:t>
            </a:r>
            <a:r>
              <a:rPr b="1" lang="ko-KR" sz="7000"/>
              <a:t>물</a:t>
            </a:r>
            <a:r>
              <a:rPr lang="ko-KR" sz="3600"/>
              <a:t>건이네!</a:t>
            </a:r>
            <a:br>
              <a:rPr lang="ko-KR"/>
            </a:br>
            <a:r>
              <a:rPr lang="ko-KR"/>
              <a:t>1조 스토리보드</a:t>
            </a:r>
            <a:endParaRPr/>
          </a:p>
        </p:txBody>
      </p:sp>
      <p:sp>
        <p:nvSpPr>
          <p:cNvPr id="165" name="Google Shape;165;p1"/>
          <p:cNvSpPr txBox="1"/>
          <p:nvPr>
            <p:ph idx="1" type="subTitle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조장-홍준수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-KR"/>
              <a:t>조원(가나다순)-강진슬, 박준성, 오다빈, 이창민, 주동성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로그인</a:t>
            </a:r>
            <a:endParaRPr/>
          </a:p>
        </p:txBody>
      </p:sp>
      <p:pic>
        <p:nvPicPr>
          <p:cNvPr id="250" name="Google Shape;250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1430" y="1374045"/>
            <a:ext cx="8986191" cy="491432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0"/>
          <p:cNvSpPr/>
          <p:nvPr/>
        </p:nvSpPr>
        <p:spPr>
          <a:xfrm>
            <a:off x="7107381" y="4025736"/>
            <a:ext cx="480951" cy="320634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p10"/>
          <p:cNvSpPr txBox="1"/>
          <p:nvPr/>
        </p:nvSpPr>
        <p:spPr>
          <a:xfrm>
            <a:off x="6974629" y="4346370"/>
            <a:ext cx="21925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카카오계정 API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로그인</a:t>
            </a:r>
            <a:endParaRPr/>
          </a:p>
        </p:txBody>
      </p:sp>
      <p:pic>
        <p:nvPicPr>
          <p:cNvPr id="258" name="Google Shape;258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2925" y="1333180"/>
            <a:ext cx="9257626" cy="5062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회원가입</a:t>
            </a:r>
            <a:endParaRPr/>
          </a:p>
        </p:txBody>
      </p:sp>
      <p:pic>
        <p:nvPicPr>
          <p:cNvPr id="264" name="Google Shape;264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5030" y="1375558"/>
            <a:ext cx="9409631" cy="514589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2"/>
          <p:cNvSpPr/>
          <p:nvPr/>
        </p:nvSpPr>
        <p:spPr>
          <a:xfrm>
            <a:off x="4861863" y="3823815"/>
            <a:ext cx="4656209" cy="676933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6" name="Google Shape;266;p12"/>
          <p:cNvSpPr txBox="1"/>
          <p:nvPr/>
        </p:nvSpPr>
        <p:spPr>
          <a:xfrm>
            <a:off x="9518072" y="3708852"/>
            <a:ext cx="24168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필수 약관 동의시에만 회원가입 가능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채팅</a:t>
            </a:r>
            <a:endParaRPr/>
          </a:p>
        </p:txBody>
      </p:sp>
      <p:pic>
        <p:nvPicPr>
          <p:cNvPr id="272" name="Google Shape;272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6631" y="1328018"/>
            <a:ext cx="9485632" cy="518745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3"/>
          <p:cNvSpPr/>
          <p:nvPr/>
        </p:nvSpPr>
        <p:spPr>
          <a:xfrm>
            <a:off x="6197839" y="1983139"/>
            <a:ext cx="3124292" cy="3960461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4" name="Google Shape;274;p13"/>
          <p:cNvSpPr txBox="1"/>
          <p:nvPr/>
        </p:nvSpPr>
        <p:spPr>
          <a:xfrm>
            <a:off x="9375568" y="2711324"/>
            <a:ext cx="2470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판매자와 1:1 채팅기능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마이페이지</a:t>
            </a:r>
            <a:endParaRPr/>
          </a:p>
        </p:txBody>
      </p:sp>
      <p:pic>
        <p:nvPicPr>
          <p:cNvPr id="280" name="Google Shape;280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5924" y="1264555"/>
            <a:ext cx="9051335" cy="494994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4"/>
          <p:cNvSpPr/>
          <p:nvPr/>
        </p:nvSpPr>
        <p:spPr>
          <a:xfrm>
            <a:off x="5231081" y="4269179"/>
            <a:ext cx="4007922" cy="587829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2" name="Google Shape;282;p14"/>
          <p:cNvSpPr/>
          <p:nvPr/>
        </p:nvSpPr>
        <p:spPr>
          <a:xfrm>
            <a:off x="6537365" y="3526971"/>
            <a:ext cx="285009" cy="195943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3" name="Google Shape;283;p14"/>
          <p:cNvSpPr txBox="1"/>
          <p:nvPr/>
        </p:nvSpPr>
        <p:spPr>
          <a:xfrm>
            <a:off x="7048768" y="3255610"/>
            <a:ext cx="2470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프로필 수정</a:t>
            </a:r>
            <a:endParaRPr/>
          </a:p>
        </p:txBody>
      </p:sp>
      <p:sp>
        <p:nvSpPr>
          <p:cNvPr id="284" name="Google Shape;284;p14"/>
          <p:cNvSpPr txBox="1"/>
          <p:nvPr/>
        </p:nvSpPr>
        <p:spPr>
          <a:xfrm>
            <a:off x="5587340" y="4910238"/>
            <a:ext cx="123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나의 쇼핑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마이페이지</a:t>
            </a:r>
            <a:endParaRPr/>
          </a:p>
        </p:txBody>
      </p:sp>
      <p:pic>
        <p:nvPicPr>
          <p:cNvPr id="290" name="Google Shape;290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2925" y="1399038"/>
            <a:ext cx="9290198" cy="5080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마이페이지</a:t>
            </a:r>
            <a:endParaRPr/>
          </a:p>
        </p:txBody>
      </p:sp>
      <p:pic>
        <p:nvPicPr>
          <p:cNvPr id="296" name="Google Shape;296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9279" y="1325505"/>
            <a:ext cx="8975333" cy="4908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6"/>
          <p:cNvSpPr/>
          <p:nvPr/>
        </p:nvSpPr>
        <p:spPr>
          <a:xfrm>
            <a:off x="5510151" y="2084119"/>
            <a:ext cx="2968831" cy="160317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16"/>
          <p:cNvSpPr txBox="1"/>
          <p:nvPr/>
        </p:nvSpPr>
        <p:spPr>
          <a:xfrm>
            <a:off x="4691516" y="1809894"/>
            <a:ext cx="2470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판매내역도 비슷함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마이페이지</a:t>
            </a:r>
            <a:endParaRPr/>
          </a:p>
        </p:txBody>
      </p:sp>
      <p:pic>
        <p:nvPicPr>
          <p:cNvPr id="304" name="Google Shape;304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4289" y="1240972"/>
            <a:ext cx="9722686" cy="531709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7"/>
          <p:cNvSpPr txBox="1"/>
          <p:nvPr/>
        </p:nvSpPr>
        <p:spPr>
          <a:xfrm>
            <a:off x="2518332" y="2409598"/>
            <a:ext cx="2470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찜한 물건 확인 가능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마이페이지</a:t>
            </a:r>
            <a:endParaRPr/>
          </a:p>
        </p:txBody>
      </p:sp>
      <p:pic>
        <p:nvPicPr>
          <p:cNvPr id="311" name="Google Shape;311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9028" y="1294410"/>
            <a:ext cx="9637636" cy="5270582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8"/>
          <p:cNvSpPr txBox="1"/>
          <p:nvPr/>
        </p:nvSpPr>
        <p:spPr>
          <a:xfrm>
            <a:off x="2381764" y="2344284"/>
            <a:ext cx="264149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자신이 쓴 글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댓글, 조회수 확인 가능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클릭시 바로 이동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마이페이지</a:t>
            </a:r>
            <a:endParaRPr/>
          </a:p>
        </p:txBody>
      </p:sp>
      <p:pic>
        <p:nvPicPr>
          <p:cNvPr id="318" name="Google Shape;318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5383" y="1389412"/>
            <a:ext cx="9246769" cy="505682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9"/>
          <p:cNvSpPr txBox="1"/>
          <p:nvPr/>
        </p:nvSpPr>
        <p:spPr>
          <a:xfrm>
            <a:off x="2381764" y="2344284"/>
            <a:ext cx="267118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자신이 쓴 댓글 모아보기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한번에 보고 삭제 가능</a:t>
            </a:r>
            <a:endParaRPr/>
          </a:p>
        </p:txBody>
      </p:sp>
      <p:sp>
        <p:nvSpPr>
          <p:cNvPr id="320" name="Google Shape;320;p19"/>
          <p:cNvSpPr/>
          <p:nvPr/>
        </p:nvSpPr>
        <p:spPr>
          <a:xfrm>
            <a:off x="8829304" y="2507132"/>
            <a:ext cx="231569" cy="160317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전체적인 이미지</a:t>
            </a:r>
            <a:endParaRPr/>
          </a:p>
        </p:txBody>
      </p:sp>
      <p:sp>
        <p:nvSpPr>
          <p:cNvPr id="171" name="Google Shape;171;p2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ko-KR"/>
              <a:t>당근마켓 등의 가까운 곳에서 만나 거래하는 사이트를 목적으로 제작</a:t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관리자 페이지</a:t>
            </a:r>
            <a:endParaRPr/>
          </a:p>
        </p:txBody>
      </p:sp>
      <p:pic>
        <p:nvPicPr>
          <p:cNvPr id="326" name="Google Shape;326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0926" y="1264555"/>
            <a:ext cx="9767925" cy="534183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0"/>
          <p:cNvSpPr/>
          <p:nvPr/>
        </p:nvSpPr>
        <p:spPr>
          <a:xfrm>
            <a:off x="2110926" y="1840676"/>
            <a:ext cx="9767925" cy="172192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2045612" y="2059939"/>
            <a:ext cx="29123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관리자 헤더가 별도로 존재</a:t>
            </a:r>
            <a:endParaRPr/>
          </a:p>
        </p:txBody>
      </p:sp>
      <p:sp>
        <p:nvSpPr>
          <p:cNvPr id="329" name="Google Shape;329;p20"/>
          <p:cNvSpPr txBox="1"/>
          <p:nvPr/>
        </p:nvSpPr>
        <p:spPr>
          <a:xfrm>
            <a:off x="2110926" y="5815837"/>
            <a:ext cx="26711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푸터 없음</a:t>
            </a:r>
            <a:endParaRPr/>
          </a:p>
        </p:txBody>
      </p:sp>
      <p:sp>
        <p:nvSpPr>
          <p:cNvPr id="330" name="Google Shape;330;p20"/>
          <p:cNvSpPr/>
          <p:nvPr/>
        </p:nvSpPr>
        <p:spPr>
          <a:xfrm>
            <a:off x="2346453" y="1668484"/>
            <a:ext cx="2611495" cy="172192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" name="Google Shape;331;p20"/>
          <p:cNvSpPr txBox="1"/>
          <p:nvPr/>
        </p:nvSpPr>
        <p:spPr>
          <a:xfrm>
            <a:off x="9207664" y="2013036"/>
            <a:ext cx="26711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헤더에 관리자 계정 표시</a:t>
            </a:r>
            <a:endParaRPr/>
          </a:p>
        </p:txBody>
      </p:sp>
      <p:sp>
        <p:nvSpPr>
          <p:cNvPr id="332" name="Google Shape;332;p20"/>
          <p:cNvSpPr/>
          <p:nvPr/>
        </p:nvSpPr>
        <p:spPr>
          <a:xfrm>
            <a:off x="4909545" y="2059939"/>
            <a:ext cx="1942518" cy="172192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3" name="Google Shape;333;p20"/>
          <p:cNvSpPr txBox="1"/>
          <p:nvPr/>
        </p:nvSpPr>
        <p:spPr>
          <a:xfrm>
            <a:off x="5701233" y="2197702"/>
            <a:ext cx="29123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검색 기능</a:t>
            </a:r>
            <a:endParaRPr/>
          </a:p>
        </p:txBody>
      </p:sp>
      <p:sp>
        <p:nvSpPr>
          <p:cNvPr id="334" name="Google Shape;334;p20"/>
          <p:cNvSpPr/>
          <p:nvPr/>
        </p:nvSpPr>
        <p:spPr>
          <a:xfrm>
            <a:off x="4799927" y="2983620"/>
            <a:ext cx="199585" cy="172192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" name="Google Shape;335;p20"/>
          <p:cNvSpPr txBox="1"/>
          <p:nvPr/>
        </p:nvSpPr>
        <p:spPr>
          <a:xfrm>
            <a:off x="2655211" y="3478533"/>
            <a:ext cx="615627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체크 후 아래 버튼 누를 시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그 사람이 쓴 글이나 물건 바로 검색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삭제도 가능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관리자 페이지</a:t>
            </a:r>
            <a:endParaRPr/>
          </a:p>
        </p:txBody>
      </p:sp>
      <p:pic>
        <p:nvPicPr>
          <p:cNvPr id="341" name="Google Shape;341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7331" y="1264555"/>
            <a:ext cx="9669010" cy="528774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1"/>
          <p:cNvSpPr/>
          <p:nvPr/>
        </p:nvSpPr>
        <p:spPr>
          <a:xfrm>
            <a:off x="4624538" y="2042126"/>
            <a:ext cx="1942518" cy="172192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3" name="Google Shape;343;p21"/>
          <p:cNvSpPr/>
          <p:nvPr/>
        </p:nvSpPr>
        <p:spPr>
          <a:xfrm>
            <a:off x="4535472" y="2968401"/>
            <a:ext cx="1942518" cy="172192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4" name="Google Shape;344;p21"/>
          <p:cNvSpPr txBox="1"/>
          <p:nvPr/>
        </p:nvSpPr>
        <p:spPr>
          <a:xfrm>
            <a:off x="3488916" y="3150658"/>
            <a:ext cx="615627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제목 클릭시 상세보기(UI는 일반이랑 비슷함)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상세보기 안에 수정 기능을 제외한 삭제 기능만 존재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작성자 클릭시 회원관리에서 작성자만 표시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관리자 페이지</a:t>
            </a:r>
            <a:endParaRPr/>
          </a:p>
        </p:txBody>
      </p:sp>
      <p:pic>
        <p:nvPicPr>
          <p:cNvPr id="350" name="Google Shape;350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7857" y="1264555"/>
            <a:ext cx="10071934" cy="550808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2"/>
          <p:cNvSpPr/>
          <p:nvPr/>
        </p:nvSpPr>
        <p:spPr>
          <a:xfrm>
            <a:off x="4790792" y="2089627"/>
            <a:ext cx="1942518" cy="172192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Google Shape;352;p22"/>
          <p:cNvSpPr/>
          <p:nvPr/>
        </p:nvSpPr>
        <p:spPr>
          <a:xfrm>
            <a:off x="4701726" y="3015902"/>
            <a:ext cx="1942518" cy="172192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3" name="Google Shape;353;p22"/>
          <p:cNvSpPr txBox="1"/>
          <p:nvPr/>
        </p:nvSpPr>
        <p:spPr>
          <a:xfrm>
            <a:off x="3655170" y="3198159"/>
            <a:ext cx="615627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제목 클릭시 상세보기(UI는 일반이랑 비슷함)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상세보기 안에 수정 기능을 제외한 삭제 기능만 존재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작성자 클릭시 회원관리에서 작성자만 표시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3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관리자 페이지</a:t>
            </a:r>
            <a:endParaRPr/>
          </a:p>
        </p:txBody>
      </p:sp>
      <p:pic>
        <p:nvPicPr>
          <p:cNvPr id="359" name="Google Shape;359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4263" y="1264555"/>
            <a:ext cx="9669010" cy="528774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3"/>
          <p:cNvSpPr/>
          <p:nvPr/>
        </p:nvSpPr>
        <p:spPr>
          <a:xfrm>
            <a:off x="4957080" y="2054001"/>
            <a:ext cx="1942518" cy="172192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Google Shape;361;p23"/>
          <p:cNvSpPr/>
          <p:nvPr/>
        </p:nvSpPr>
        <p:spPr>
          <a:xfrm>
            <a:off x="4868014" y="2980276"/>
            <a:ext cx="1942518" cy="172192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2" name="Google Shape;362;p23"/>
          <p:cNvSpPr txBox="1"/>
          <p:nvPr/>
        </p:nvSpPr>
        <p:spPr>
          <a:xfrm>
            <a:off x="3821458" y="3162533"/>
            <a:ext cx="615627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제목 클릭시 상세보기(UI는 일반이랑 비슷함)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상세보기 안에 수정 기능을 제외한 삭제 기능만 존재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작성자 클릭시 회원관리에서 작성자만 표시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관리자 페이지</a:t>
            </a:r>
            <a:endParaRPr/>
          </a:p>
        </p:txBody>
      </p:sp>
      <p:pic>
        <p:nvPicPr>
          <p:cNvPr id="368" name="Google Shape;368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4945" y="1264555"/>
            <a:ext cx="9974217" cy="54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4"/>
          <p:cNvSpPr/>
          <p:nvPr/>
        </p:nvSpPr>
        <p:spPr>
          <a:xfrm>
            <a:off x="5622098" y="2885273"/>
            <a:ext cx="473902" cy="166685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0" name="Google Shape;370;p24"/>
          <p:cNvSpPr txBox="1"/>
          <p:nvPr/>
        </p:nvSpPr>
        <p:spPr>
          <a:xfrm>
            <a:off x="3821458" y="3162533"/>
            <a:ext cx="61562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제목 클릭시 공지사항 상세보기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관리자 페이지</a:t>
            </a:r>
            <a:endParaRPr/>
          </a:p>
        </p:txBody>
      </p:sp>
      <p:pic>
        <p:nvPicPr>
          <p:cNvPr id="376" name="Google Shape;376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7028" y="1359724"/>
            <a:ext cx="9409631" cy="5145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관리자 페이지</a:t>
            </a:r>
            <a:endParaRPr/>
          </a:p>
        </p:txBody>
      </p:sp>
      <p:pic>
        <p:nvPicPr>
          <p:cNvPr id="382" name="Google Shape;382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2020" y="1264555"/>
            <a:ext cx="9789641" cy="535371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6"/>
          <p:cNvSpPr txBox="1"/>
          <p:nvPr/>
        </p:nvSpPr>
        <p:spPr>
          <a:xfrm>
            <a:off x="4444912" y="2972528"/>
            <a:ext cx="61562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공지사항 작성도 같은 UI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7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관리자 페이지</a:t>
            </a:r>
            <a:endParaRPr/>
          </a:p>
        </p:txBody>
      </p:sp>
      <p:pic>
        <p:nvPicPr>
          <p:cNvPr id="389" name="Google Shape;389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3190" y="1395184"/>
            <a:ext cx="9474097" cy="5181147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7"/>
          <p:cNvSpPr txBox="1"/>
          <p:nvPr/>
        </p:nvSpPr>
        <p:spPr>
          <a:xfrm>
            <a:off x="3821458" y="3162533"/>
            <a:ext cx="61562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FAQ는 상세보기가 없음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8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관리자 페이지</a:t>
            </a:r>
            <a:endParaRPr/>
          </a:p>
        </p:txBody>
      </p:sp>
      <p:pic>
        <p:nvPicPr>
          <p:cNvPr id="396" name="Google Shape;396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9054" y="1471571"/>
            <a:ext cx="9518204" cy="5205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9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관리자 페이지</a:t>
            </a:r>
            <a:endParaRPr/>
          </a:p>
        </p:txBody>
      </p:sp>
      <p:pic>
        <p:nvPicPr>
          <p:cNvPr id="402" name="Google Shape;402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252" y="1454728"/>
            <a:ext cx="9439719" cy="516234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9"/>
          <p:cNvSpPr/>
          <p:nvPr/>
        </p:nvSpPr>
        <p:spPr>
          <a:xfrm>
            <a:off x="6811817" y="2568933"/>
            <a:ext cx="1619664" cy="221768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4" name="Google Shape;404;p29"/>
          <p:cNvSpPr txBox="1"/>
          <p:nvPr/>
        </p:nvSpPr>
        <p:spPr>
          <a:xfrm>
            <a:off x="8438697" y="2495151"/>
            <a:ext cx="2888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카테고리별 정렬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5" name="Google Shape;405;p29"/>
          <p:cNvSpPr/>
          <p:nvPr/>
        </p:nvSpPr>
        <p:spPr>
          <a:xfrm>
            <a:off x="5579812" y="2790701"/>
            <a:ext cx="672546" cy="221768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6" name="Google Shape;406;p29"/>
          <p:cNvSpPr txBox="1"/>
          <p:nvPr/>
        </p:nvSpPr>
        <p:spPr>
          <a:xfrm>
            <a:off x="3013376" y="2790701"/>
            <a:ext cx="2888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클릭시 상세페이지 이동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헤더 - 알림</a:t>
            </a:r>
            <a:endParaRPr/>
          </a:p>
        </p:txBody>
      </p:sp>
      <p:pic>
        <p:nvPicPr>
          <p:cNvPr id="177" name="Google Shape;177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6537" y="1391392"/>
            <a:ext cx="9160059" cy="500940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"/>
          <p:cNvSpPr/>
          <p:nvPr/>
        </p:nvSpPr>
        <p:spPr>
          <a:xfrm>
            <a:off x="9120249" y="1793174"/>
            <a:ext cx="748146" cy="111826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3"/>
          <p:cNvSpPr/>
          <p:nvPr/>
        </p:nvSpPr>
        <p:spPr>
          <a:xfrm>
            <a:off x="9272648" y="1945573"/>
            <a:ext cx="1492333" cy="1231075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p3"/>
          <p:cNvSpPr/>
          <p:nvPr/>
        </p:nvSpPr>
        <p:spPr>
          <a:xfrm>
            <a:off x="10585336" y="1744682"/>
            <a:ext cx="223653" cy="208809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3"/>
          <p:cNvSpPr txBox="1"/>
          <p:nvPr/>
        </p:nvSpPr>
        <p:spPr>
          <a:xfrm>
            <a:off x="7505205" y="1720334"/>
            <a:ext cx="3657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통합검색 지원</a:t>
            </a:r>
            <a:endParaRPr/>
          </a:p>
        </p:txBody>
      </p:sp>
      <p:sp>
        <p:nvSpPr>
          <p:cNvPr id="182" name="Google Shape;182;p3"/>
          <p:cNvSpPr txBox="1"/>
          <p:nvPr/>
        </p:nvSpPr>
        <p:spPr>
          <a:xfrm>
            <a:off x="6836566" y="2847889"/>
            <a:ext cx="43745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알림 설정과 숫자 갱신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0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관리자 페이지</a:t>
            </a:r>
            <a:endParaRPr/>
          </a:p>
        </p:txBody>
      </p:sp>
      <p:pic>
        <p:nvPicPr>
          <p:cNvPr id="412" name="Google Shape;412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4237" y="1347849"/>
            <a:ext cx="9529062" cy="521120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0"/>
          <p:cNvSpPr/>
          <p:nvPr/>
        </p:nvSpPr>
        <p:spPr>
          <a:xfrm>
            <a:off x="5636160" y="3020195"/>
            <a:ext cx="2836884" cy="690843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4" name="Google Shape;414;p30"/>
          <p:cNvSpPr txBox="1"/>
          <p:nvPr/>
        </p:nvSpPr>
        <p:spPr>
          <a:xfrm>
            <a:off x="2936187" y="2959676"/>
            <a:ext cx="2888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답변 존재시 이 페이지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5" name="Google Shape;415;p30"/>
          <p:cNvSpPr txBox="1"/>
          <p:nvPr/>
        </p:nvSpPr>
        <p:spPr>
          <a:xfrm>
            <a:off x="8545299" y="3390405"/>
            <a:ext cx="2888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답변 없을 땐 답변 입력 창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"/>
          <p:cNvSpPr txBox="1"/>
          <p:nvPr>
            <p:ph type="title"/>
          </p:nvPr>
        </p:nvSpPr>
        <p:spPr>
          <a:xfrm>
            <a:off x="4156755" y="2385321"/>
            <a:ext cx="60331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600"/>
              <a:buFont typeface="Century Gothic"/>
              <a:buNone/>
            </a:pPr>
            <a:r>
              <a:rPr lang="ko-KR" sz="5600"/>
              <a:t>감사합니다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동네생활</a:t>
            </a:r>
            <a:endParaRPr/>
          </a:p>
        </p:txBody>
      </p:sp>
      <p:pic>
        <p:nvPicPr>
          <p:cNvPr id="188" name="Google Shape;188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2562" y="1307028"/>
            <a:ext cx="9212840" cy="503827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"/>
          <p:cNvSpPr/>
          <p:nvPr/>
        </p:nvSpPr>
        <p:spPr>
          <a:xfrm>
            <a:off x="5454731" y="2278538"/>
            <a:ext cx="2679866" cy="411224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4"/>
          <p:cNvSpPr/>
          <p:nvPr/>
        </p:nvSpPr>
        <p:spPr>
          <a:xfrm>
            <a:off x="4698667" y="3321545"/>
            <a:ext cx="3649685" cy="627000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4"/>
          <p:cNvSpPr/>
          <p:nvPr/>
        </p:nvSpPr>
        <p:spPr>
          <a:xfrm>
            <a:off x="4698667" y="4036291"/>
            <a:ext cx="1244933" cy="177717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2" name="Google Shape;192;p4"/>
          <p:cNvSpPr txBox="1"/>
          <p:nvPr/>
        </p:nvSpPr>
        <p:spPr>
          <a:xfrm>
            <a:off x="7070861" y="2636321"/>
            <a:ext cx="43745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검색 지원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" name="Google Shape;193;p4"/>
          <p:cNvSpPr txBox="1"/>
          <p:nvPr/>
        </p:nvSpPr>
        <p:spPr>
          <a:xfrm>
            <a:off x="2232562" y="3346087"/>
            <a:ext cx="43745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내용 클릭시 본문 이동</a:t>
            </a:r>
            <a:endParaRPr/>
          </a:p>
        </p:txBody>
      </p:sp>
      <p:sp>
        <p:nvSpPr>
          <p:cNvPr id="194" name="Google Shape;194;p4"/>
          <p:cNvSpPr txBox="1"/>
          <p:nvPr/>
        </p:nvSpPr>
        <p:spPr>
          <a:xfrm>
            <a:off x="5943600" y="4026309"/>
            <a:ext cx="43745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닉네임, 작성일자, 댓글, 조회수 표시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동네생활</a:t>
            </a:r>
            <a:endParaRPr/>
          </a:p>
        </p:txBody>
      </p:sp>
      <p:pic>
        <p:nvPicPr>
          <p:cNvPr id="200" name="Google Shape;200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421" y="244874"/>
            <a:ext cx="7138904" cy="65142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5"/>
          <p:cNvSpPr/>
          <p:nvPr/>
        </p:nvSpPr>
        <p:spPr>
          <a:xfrm flipH="1" rot="10800000">
            <a:off x="6489865" y="896587"/>
            <a:ext cx="397823" cy="142504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p5"/>
          <p:cNvSpPr txBox="1"/>
          <p:nvPr/>
        </p:nvSpPr>
        <p:spPr>
          <a:xfrm>
            <a:off x="6953004" y="711921"/>
            <a:ext cx="43745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작성자에게만 보이는 수정/삭제</a:t>
            </a:r>
            <a:endParaRPr/>
          </a:p>
        </p:txBody>
      </p:sp>
      <p:sp>
        <p:nvSpPr>
          <p:cNvPr id="203" name="Google Shape;203;p5"/>
          <p:cNvSpPr/>
          <p:nvPr/>
        </p:nvSpPr>
        <p:spPr>
          <a:xfrm flipH="1" rot="10800000">
            <a:off x="6688776" y="5318165"/>
            <a:ext cx="2645229" cy="156359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Google Shape;204;p5"/>
          <p:cNvSpPr txBox="1"/>
          <p:nvPr/>
        </p:nvSpPr>
        <p:spPr>
          <a:xfrm>
            <a:off x="7675419" y="4935577"/>
            <a:ext cx="43745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댓글 등록 기능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동네생활</a:t>
            </a:r>
            <a:endParaRPr/>
          </a:p>
        </p:txBody>
      </p:sp>
      <p:pic>
        <p:nvPicPr>
          <p:cNvPr id="210" name="Google Shape;210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2925" y="1327204"/>
            <a:ext cx="9257626" cy="506276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6"/>
          <p:cNvSpPr/>
          <p:nvPr/>
        </p:nvSpPr>
        <p:spPr>
          <a:xfrm>
            <a:off x="6398820" y="2242912"/>
            <a:ext cx="334489" cy="215280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6"/>
          <p:cNvSpPr txBox="1"/>
          <p:nvPr/>
        </p:nvSpPr>
        <p:spPr>
          <a:xfrm>
            <a:off x="6786750" y="2165886"/>
            <a:ext cx="43745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문의하기 가능</a:t>
            </a:r>
            <a:endParaRPr/>
          </a:p>
        </p:txBody>
      </p:sp>
      <p:sp>
        <p:nvSpPr>
          <p:cNvPr id="213" name="Google Shape;213;p6"/>
          <p:cNvSpPr/>
          <p:nvPr/>
        </p:nvSpPr>
        <p:spPr>
          <a:xfrm>
            <a:off x="4906488" y="2458192"/>
            <a:ext cx="498763" cy="215280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6"/>
          <p:cNvSpPr txBox="1"/>
          <p:nvPr/>
        </p:nvSpPr>
        <p:spPr>
          <a:xfrm>
            <a:off x="3217980" y="2426772"/>
            <a:ext cx="43745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카테고리 기능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내근처</a:t>
            </a:r>
            <a:endParaRPr/>
          </a:p>
        </p:txBody>
      </p:sp>
      <p:pic>
        <p:nvPicPr>
          <p:cNvPr id="220" name="Google Shape;220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2925" y="791687"/>
            <a:ext cx="7938654" cy="589197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7"/>
          <p:cNvSpPr/>
          <p:nvPr/>
        </p:nvSpPr>
        <p:spPr>
          <a:xfrm flipH="1" rot="10800000">
            <a:off x="5305301" y="1333993"/>
            <a:ext cx="1588326" cy="156359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7"/>
          <p:cNvSpPr/>
          <p:nvPr/>
        </p:nvSpPr>
        <p:spPr>
          <a:xfrm flipH="1" rot="10800000">
            <a:off x="5301837" y="2072576"/>
            <a:ext cx="1752106" cy="688436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7"/>
          <p:cNvSpPr/>
          <p:nvPr/>
        </p:nvSpPr>
        <p:spPr>
          <a:xfrm flipH="1" rot="10800000">
            <a:off x="5219947" y="4271822"/>
            <a:ext cx="1459923" cy="1398645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p7"/>
          <p:cNvSpPr txBox="1"/>
          <p:nvPr/>
        </p:nvSpPr>
        <p:spPr>
          <a:xfrm>
            <a:off x="6893627" y="1259606"/>
            <a:ext cx="43745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주변 검색 기능</a:t>
            </a:r>
            <a:endParaRPr/>
          </a:p>
        </p:txBody>
      </p:sp>
      <p:sp>
        <p:nvSpPr>
          <p:cNvPr id="225" name="Google Shape;225;p7"/>
          <p:cNvSpPr txBox="1"/>
          <p:nvPr/>
        </p:nvSpPr>
        <p:spPr>
          <a:xfrm>
            <a:off x="6992588" y="2199677"/>
            <a:ext cx="43745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클릭시 상세페이지로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내근처</a:t>
            </a:r>
            <a:endParaRPr/>
          </a:p>
        </p:txBody>
      </p:sp>
      <p:pic>
        <p:nvPicPr>
          <p:cNvPr id="231" name="Google Shape;231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6243" y="1332015"/>
            <a:ext cx="8476041" cy="463533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8"/>
          <p:cNvSpPr txBox="1"/>
          <p:nvPr/>
        </p:nvSpPr>
        <p:spPr>
          <a:xfrm>
            <a:off x="3491347" y="2243573"/>
            <a:ext cx="43745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업체 등록 페이지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내근처</a:t>
            </a:r>
            <a:endParaRPr/>
          </a:p>
        </p:txBody>
      </p:sp>
      <p:pic>
        <p:nvPicPr>
          <p:cNvPr id="238" name="Google Shape;238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7514" y="1383475"/>
            <a:ext cx="8247885" cy="451056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9"/>
          <p:cNvSpPr/>
          <p:nvPr/>
        </p:nvSpPr>
        <p:spPr>
          <a:xfrm>
            <a:off x="4520537" y="4953001"/>
            <a:ext cx="4575962" cy="260267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9"/>
          <p:cNvSpPr/>
          <p:nvPr/>
        </p:nvSpPr>
        <p:spPr>
          <a:xfrm>
            <a:off x="10521538" y="1977242"/>
            <a:ext cx="609600" cy="188024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9391402" y="2355273"/>
            <a:ext cx="1682337" cy="188024"/>
          </a:xfrm>
          <a:prstGeom prst="rect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2" name="Google Shape;242;p9"/>
          <p:cNvSpPr txBox="1"/>
          <p:nvPr/>
        </p:nvSpPr>
        <p:spPr>
          <a:xfrm>
            <a:off x="9599075" y="941901"/>
            <a:ext cx="21925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단골 추가 기능</a:t>
            </a:r>
            <a:endParaRPr/>
          </a:p>
        </p:txBody>
      </p:sp>
      <p:sp>
        <p:nvSpPr>
          <p:cNvPr id="243" name="Google Shape;243;p9"/>
          <p:cNvSpPr txBox="1"/>
          <p:nvPr/>
        </p:nvSpPr>
        <p:spPr>
          <a:xfrm>
            <a:off x="9312111" y="2621620"/>
            <a:ext cx="21925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1:1 채팅 문의 기능</a:t>
            </a:r>
            <a:endParaRPr/>
          </a:p>
        </p:txBody>
      </p:sp>
      <p:sp>
        <p:nvSpPr>
          <p:cNvPr id="244" name="Google Shape;244;p9"/>
          <p:cNvSpPr txBox="1"/>
          <p:nvPr/>
        </p:nvSpPr>
        <p:spPr>
          <a:xfrm>
            <a:off x="7748527" y="4501880"/>
            <a:ext cx="21925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댓글 기능</a:t>
            </a:r>
            <a:endParaRPr/>
          </a:p>
        </p:txBody>
      </p:sp>
    </p:spTree>
  </p:cSld>
  <p:clrMapOvr>
    <a:masterClrMapping/>
  </p:clrMapOvr>
  <mc:AlternateContent>
    <mc:Choice Requires="p14">
      <p:transition p14:dur="12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줄기">
  <a:themeElements>
    <a:clrScheme name="Wisp">
      <a:dk1>
        <a:srgbClr val="000000"/>
      </a:dk1>
      <a:lt1>
        <a:srgbClr val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2021-07-08T16:42:52Z</dcterms:created>
  <dc:creator>박 준성</dc:creator>
</cp:coreProperties>
</file>